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29" r:id="rId3"/>
    <p:sldId id="432" r:id="rId4"/>
    <p:sldId id="433" r:id="rId5"/>
    <p:sldId id="434" r:id="rId6"/>
    <p:sldId id="435" r:id="rId7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ihn Morris" initials="JM" lastIdx="1" clrIdx="0">
    <p:extLst>
      <p:ext uri="{19B8F6BF-5375-455C-9EA6-DF929625EA0E}">
        <p15:presenceInfo xmlns:p15="http://schemas.microsoft.com/office/powerpoint/2012/main" userId="108daa252187ac1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29" autoAdjust="0"/>
  </p:normalViewPr>
  <p:slideViewPr>
    <p:cSldViewPr>
      <p:cViewPr varScale="1">
        <p:scale>
          <a:sx n="86" d="100"/>
          <a:sy n="86" d="100"/>
        </p:scale>
        <p:origin x="108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1013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11/4/2020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457200" y="336755"/>
            <a:ext cx="7924800" cy="2667000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Academic Listening and Speaking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Assignments:</a:t>
            </a:r>
            <a:b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Final Assignments</a:t>
            </a:r>
            <a:endParaRPr lang="en-NZ" sz="3600" i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KRIS,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Presentation polishing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3716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Use your previous presentation explaining the meaning of a technical word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Edit and improve the presentation	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Use guidelines in the lecture on presentations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Any other source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Write a short report explaining 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What was wrong in the original presentation</a:t>
            </a:r>
            <a:br>
              <a:rPr lang="en-US" sz="2000" dirty="0"/>
            </a:br>
            <a:r>
              <a:rPr lang="en-US" sz="2000" dirty="0"/>
              <a:t>(self critique!)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What you did to improve it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br>
              <a:rPr lang="en-US" sz="2000" dirty="0"/>
            </a:br>
            <a:r>
              <a:rPr lang="en-US" sz="2000" dirty="0"/>
              <a:t>Use Word, Times New Roman, 12pt, single spaced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Submit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Ppt file (updated presentation)</a:t>
            </a:r>
          </a:p>
          <a:p>
            <a:pPr marL="857250" lvl="1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dirty="0"/>
              <a:t>Doc file (report on improvements)</a:t>
            </a:r>
          </a:p>
          <a:p>
            <a:pPr marL="114300" indent="0" eaLnBrk="1" fontAlgn="auto" hangingPunct="1">
              <a:spcAft>
                <a:spcPts val="0"/>
              </a:spcAft>
              <a:buNone/>
              <a:defRPr/>
            </a:pPr>
            <a:r>
              <a:rPr lang="en-US" sz="2400" dirty="0"/>
              <a:t>Deadline: Nov 5, email to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john.mo </a:t>
            </a:r>
            <a:r>
              <a:rPr lang="en-US" sz="24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en-US" sz="2400" dirty="0"/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kmitl.ac.th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8197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Mini conference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2192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For a small team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Ideal size, 3 members  (2 – 4 OK)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Individual contributions discouraged!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Choose a topic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Your audience is a group of </a:t>
            </a:r>
            <a:r>
              <a:rPr lang="en-US" sz="2000" dirty="0" err="1"/>
              <a:t>farang</a:t>
            </a:r>
            <a:r>
              <a:rPr lang="en-US" sz="2000" dirty="0"/>
              <a:t> living in Thailand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/>
              <a:t>Topic: Something from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/>
              <a:t>Thai culture,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/>
              <a:t>history,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/>
              <a:t>sports,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/>
              <a:t>politics or ….</a:t>
            </a:r>
          </a:p>
          <a:p>
            <a:pPr marL="400050" lvl="1" indent="0" eaLnBrk="1" fontAlgn="auto" hangingPunct="1">
              <a:spcAft>
                <a:spcPts val="0"/>
              </a:spcAft>
              <a:buNone/>
              <a:defRPr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Something that you think your audience should know about Thailand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About 5 mins (~10 slides max) for each group member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Combine the group presentations into a short presentation (about 15 mins for a 3 member team)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78814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Mini conference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2192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Deadlines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Send your topic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Title + group member names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To the conference chairs (you can use the LINE group)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By </a:t>
            </a:r>
            <a:r>
              <a:rPr lang="en-US" sz="1600" dirty="0">
                <a:highlight>
                  <a:srgbClr val="FFFF00"/>
                </a:highlight>
              </a:rPr>
              <a:t>Monday, Nov </a:t>
            </a:r>
            <a:r>
              <a:rPr lang="en-US" sz="1600" dirty="0"/>
              <a:t>9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To allow chairs time to prepare a simple ‘program’ for the conference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Present your work at 10:30am on </a:t>
            </a:r>
            <a:r>
              <a:rPr lang="en-US" sz="20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en-US" sz="2000" dirty="0">
                <a:highlight>
                  <a:srgbClr val="FFFF00"/>
                </a:highlight>
              </a:rPr>
              <a:t> Nov 12 </a:t>
            </a:r>
            <a:r>
              <a:rPr lang="en-US" sz="2000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>
                <a:highlight>
                  <a:srgbClr val="FFFF00"/>
                </a:highlight>
              </a:rPr>
              <a:t> Nov 17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Our chairs will prepare a schedule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You can find out your exact day or time from the schedule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Give your presentation to the chairs by 10:20am on your appointed day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0000"/>
                </a:solidFill>
              </a:rPr>
              <a:t>Lateness will be penalized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You must ensure that your presentation can be loaded </a:t>
            </a:r>
            <a:r>
              <a:rPr lang="en-US" sz="1600" i="1" dirty="0">
                <a:solidFill>
                  <a:srgbClr val="FF0000"/>
                </a:solidFill>
              </a:rPr>
              <a:t>before</a:t>
            </a:r>
            <a:r>
              <a:rPr lang="en-US" sz="1600" dirty="0"/>
              <a:t> the meeting starts (</a:t>
            </a:r>
            <a:r>
              <a:rPr lang="en-US" sz="1600" dirty="0">
                <a:sym typeface="Symbol" panose="05050102010706020507" pitchFamily="18" charset="2"/>
              </a:rPr>
              <a:t></a:t>
            </a:r>
            <a:r>
              <a:rPr lang="en-US" sz="1600" dirty="0"/>
              <a:t>10:00 am is encouraged!)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Practice for presenting in a national or international conference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Chair for the day will call you to present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Chairs will call for questions – allow 5 mins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50% based on slides, speaking, content, answering questions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1600" dirty="0"/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62D45C-7423-415C-A724-0BD6A1A785F2}"/>
              </a:ext>
            </a:extLst>
          </p:cNvPr>
          <p:cNvSpPr txBox="1"/>
          <p:nvPr/>
        </p:nvSpPr>
        <p:spPr>
          <a:xfrm>
            <a:off x="3048000" y="784807"/>
            <a:ext cx="6357967" cy="1015663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******* NOTE NEW DATES **********</a:t>
            </a:r>
          </a:p>
          <a:p>
            <a:r>
              <a:rPr lang="en-US" sz="2000" b="1" dirty="0"/>
              <a:t>Monday, Nov 9: Topic and group names by LINE</a:t>
            </a:r>
          </a:p>
          <a:p>
            <a:r>
              <a:rPr lang="en-US" sz="2000" b="1" dirty="0"/>
              <a:t>Presentations: Thu Nov 12 and Tue Nov 17</a:t>
            </a:r>
          </a:p>
        </p:txBody>
      </p:sp>
    </p:spTree>
    <p:extLst>
      <p:ext uri="{BB962C8B-B14F-4D97-AF65-F5344CB8AC3E}">
        <p14:creationId xmlns:p14="http://schemas.microsoft.com/office/powerpoint/2010/main" val="260507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Mini conference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2192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Deadlines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Send your topic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Title + group member names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To the conference chairs (you can use the LINE group)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By Friday, Nov 13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To allow chairs time to prepare a simple ‘program’ for the conference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Present your work at 10:30am on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en-US" sz="2000" dirty="0"/>
              <a:t> Nov 17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2000" dirty="0"/>
              <a:t> Nov 19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Our chairs will prepare a schedule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You can find out your exact day or time from the schedule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Give your presentation to the chairs by 10:20am on your appointed day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solidFill>
                  <a:srgbClr val="FF0000"/>
                </a:solidFill>
              </a:rPr>
              <a:t>Lateness will be penalized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You must ensure that your presentation can be loaded </a:t>
            </a:r>
            <a:r>
              <a:rPr lang="en-US" sz="1600" i="1" dirty="0">
                <a:solidFill>
                  <a:srgbClr val="FF0000"/>
                </a:solidFill>
              </a:rPr>
              <a:t>before</a:t>
            </a:r>
            <a:r>
              <a:rPr lang="en-US" sz="1600" dirty="0"/>
              <a:t> the meeting starts (</a:t>
            </a:r>
            <a:r>
              <a:rPr lang="en-US" sz="1600" dirty="0">
                <a:sym typeface="Symbol" panose="05050102010706020507" pitchFamily="18" charset="2"/>
              </a:rPr>
              <a:t></a:t>
            </a:r>
            <a:r>
              <a:rPr lang="en-US" sz="1600" dirty="0"/>
              <a:t>10:00 am is encouraged!)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/>
              <a:t>Practice for presenting in a national or international conference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Chair for the day will call you to present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Chairs will call for questions – allow 5 mins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50% based on slides, speaking, content, answering questions</a:t>
            </a:r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1600" dirty="0"/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90E0EA-70AD-4A90-AE38-22B968FF792E}"/>
              </a:ext>
            </a:extLst>
          </p:cNvPr>
          <p:cNvSpPr txBox="1"/>
          <p:nvPr/>
        </p:nvSpPr>
        <p:spPr>
          <a:xfrm>
            <a:off x="1295400" y="2817434"/>
            <a:ext cx="7715189" cy="3354765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/>
              <a:t>Topics will range over many aspects of Thai culture</a:t>
            </a:r>
          </a:p>
          <a:p>
            <a:pPr algn="ctr"/>
            <a:r>
              <a:rPr lang="en-US" sz="2400" b="1" i="1" dirty="0"/>
              <a:t>so</a:t>
            </a:r>
          </a:p>
          <a:p>
            <a:r>
              <a:rPr lang="en-US" sz="2400" b="1" dirty="0"/>
              <a:t>Questions may be tricky or difficult or ‘odd’</a:t>
            </a:r>
          </a:p>
          <a:p>
            <a:r>
              <a:rPr lang="en-US" sz="2000" b="1" dirty="0"/>
              <a:t>(often happens in real conferences </a:t>
            </a:r>
            <a:r>
              <a:rPr lang="en-US" sz="2000" b="1" dirty="0">
                <a:sym typeface="Wingdings" panose="05000000000000000000" pitchFamily="2" charset="2"/>
              </a:rPr>
              <a:t>)</a:t>
            </a:r>
          </a:p>
          <a:p>
            <a:endParaRPr lang="en-US" sz="2400" b="1" dirty="0"/>
          </a:p>
          <a:p>
            <a:pPr algn="ctr"/>
            <a:r>
              <a:rPr lang="en-US" sz="2400" b="1" dirty="0"/>
              <a:t>DO NOT WORRY</a:t>
            </a:r>
          </a:p>
          <a:p>
            <a:endParaRPr lang="en-US" sz="2400" b="1" dirty="0"/>
          </a:p>
          <a:p>
            <a:r>
              <a:rPr lang="en-US" sz="2400" b="1" dirty="0"/>
              <a:t>Brave attempts for difficult questions will get credit</a:t>
            </a:r>
          </a:p>
          <a:p>
            <a:r>
              <a:rPr lang="en-US" sz="2400" b="1" i="1" dirty="0"/>
              <a:t>(only 5% overall)</a:t>
            </a:r>
          </a:p>
        </p:txBody>
      </p:sp>
    </p:spTree>
    <p:extLst>
      <p:ext uri="{BB962C8B-B14F-4D97-AF65-F5344CB8AC3E}">
        <p14:creationId xmlns:p14="http://schemas.microsoft.com/office/powerpoint/2010/main" val="155371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04800" y="114301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cs typeface="Arial" charset="0"/>
              </a:rPr>
              <a:t>Mini conference – Duplicate topics</a:t>
            </a:r>
            <a:endParaRPr lang="en-NZ" dirty="0">
              <a:latin typeface="Arial" charset="0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910" y="1219200"/>
            <a:ext cx="8241890" cy="4952999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Duplicate topics will make the conference dull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You can ‘reserve’ your topic by advertising it to the LINE group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‘Connected’ topics are fine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/>
              <a:t>If two groups choose similar topics, </a:t>
            </a:r>
            <a:br>
              <a:rPr lang="en-US" sz="2000" dirty="0"/>
            </a:br>
            <a:r>
              <a:rPr lang="en-US" sz="2000" dirty="0"/>
              <a:t>you should negotiate to separate them </a:t>
            </a:r>
            <a:r>
              <a:rPr lang="en-US" sz="2000" dirty="0">
                <a:sym typeface="Wingdings" panose="05000000000000000000" pitchFamily="2" charset="2"/>
              </a:rPr>
              <a:t> e.g. 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i="1" dirty="0">
                <a:solidFill>
                  <a:schemeClr val="accent1"/>
                </a:solidFill>
                <a:sym typeface="Wingdings" panose="05000000000000000000" pitchFamily="2" charset="2"/>
              </a:rPr>
              <a:t>Thai history up to 1800</a:t>
            </a:r>
            <a:r>
              <a:rPr lang="en-US" sz="2000" dirty="0">
                <a:solidFill>
                  <a:schemeClr val="accent1"/>
                </a:solidFill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and </a:t>
            </a:r>
            <a:r>
              <a:rPr lang="en-US" sz="2000" dirty="0">
                <a:solidFill>
                  <a:srgbClr val="00B050"/>
                </a:solidFill>
                <a:sym typeface="Wingdings" panose="05000000000000000000" pitchFamily="2" charset="2"/>
              </a:rPr>
              <a:t>Thai history after 1800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⁪"/>
              <a:defRPr/>
            </a:pPr>
            <a:r>
              <a:rPr lang="en-US" sz="2000" dirty="0">
                <a:sym typeface="Wingdings" panose="05000000000000000000" pitchFamily="2" charset="2"/>
              </a:rPr>
              <a:t>are ‘separate’ for this purpose. 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Separations by region (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eg</a:t>
            </a:r>
            <a:r>
              <a:rPr lang="en-US" sz="2000" dirty="0">
                <a:sym typeface="Wingdings" panose="05000000000000000000" pitchFamily="2" charset="2"/>
              </a:rPr>
              <a:t> N, NE, central, south) or 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sym typeface="Wingdings" panose="05000000000000000000" pitchFamily="2" charset="2"/>
              </a:rPr>
              <a:t>even one province are OK too! </a:t>
            </a:r>
            <a:br>
              <a:rPr lang="en-US" sz="2000" dirty="0">
                <a:sym typeface="Wingdings" panose="05000000000000000000" pitchFamily="2" charset="2"/>
              </a:rPr>
            </a:br>
            <a:r>
              <a:rPr lang="en-US" sz="2000" dirty="0">
                <a:latin typeface="Symbol" panose="05050102010706020507" pitchFamily="18" charset="2"/>
                <a:sym typeface="Symbol" panose="05050102010706020507" pitchFamily="18" charset="2"/>
              </a:rPr>
              <a:t> </a:t>
            </a:r>
            <a:r>
              <a:rPr lang="en-US" sz="2000" dirty="0">
                <a:sym typeface="Symbol" panose="05050102010706020507" pitchFamily="18" charset="2"/>
              </a:rPr>
              <a:t>dozens of interesting historic sites in Thailand, so you could all talk about different sites with no duplication </a:t>
            </a:r>
            <a:r>
              <a:rPr lang="en-US" sz="2000" dirty="0">
                <a:sym typeface="Wingdings" panose="05000000000000000000" pitchFamily="2" charset="2"/>
              </a:rPr>
              <a:t>, even Bangkok has enough different places</a:t>
            </a:r>
            <a:endParaRPr lang="en-US" sz="2000" dirty="0">
              <a:latin typeface="Symbol" panose="05050102010706020507" pitchFamily="18" charset="2"/>
              <a:sym typeface="Wingdings" panose="05000000000000000000" pitchFamily="2" charset="2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ym typeface="Wingdings" panose="05000000000000000000" pitchFamily="2" charset="2"/>
              </a:rPr>
              <a:t>Lazy duplication ..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i.e.</a:t>
            </a:r>
            <a:r>
              <a:rPr lang="en-US" sz="2000" dirty="0">
                <a:sym typeface="Wingdings" panose="05000000000000000000" pitchFamily="2" charset="2"/>
              </a:rPr>
              <a:t> you did not choose a topic and advertise it early enough to avoid duplication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ym typeface="Wingdings" panose="05000000000000000000" pitchFamily="2" charset="2"/>
              </a:rPr>
              <a:t>Will attract a small penalty!!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Be prepared!!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200" dirty="0"/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marL="914400" lvl="2" indent="0" eaLnBrk="1" fontAlgn="auto" hangingPunct="1">
              <a:spcAft>
                <a:spcPts val="0"/>
              </a:spcAft>
              <a:buNone/>
              <a:defRPr/>
            </a:pPr>
            <a:endParaRPr lang="en-US" sz="20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55321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15636</TotalTime>
  <Words>742</Words>
  <Application>Microsoft Office PowerPoint</Application>
  <PresentationFormat>On-screen Show (4:3)</PresentationFormat>
  <Paragraphs>95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Courier New</vt:lpstr>
      <vt:lpstr>Symbol</vt:lpstr>
      <vt:lpstr>Times New Roman</vt:lpstr>
      <vt:lpstr>Office Theme</vt:lpstr>
      <vt:lpstr>Academic Listening and Speaking Assignments: Final Assignments</vt:lpstr>
      <vt:lpstr>Presentation polishing</vt:lpstr>
      <vt:lpstr>Mini conference</vt:lpstr>
      <vt:lpstr>Mini conference</vt:lpstr>
      <vt:lpstr>Mini conference</vt:lpstr>
      <vt:lpstr>Mini conference – Duplicate topics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164</cp:revision>
  <cp:lastPrinted>2019-04-26T14:10:42Z</cp:lastPrinted>
  <dcterms:created xsi:type="dcterms:W3CDTF">2010-05-26T12:32:20Z</dcterms:created>
  <dcterms:modified xsi:type="dcterms:W3CDTF">2020-11-04T11:25:14Z</dcterms:modified>
</cp:coreProperties>
</file>