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34D2-9B7E-4149-BE77-FC4E9A54F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06072-0931-40ED-B479-6FA776836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C3A6C-4D7A-4525-B5EB-DCAF606C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6F743-2D8E-47CE-9B94-B1AAAFC1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BC883-68CE-45AD-BB0C-13E1C7A5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8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48B7-3260-45BF-BCDE-A71F1D2B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52D2A-BCDC-4263-BBAB-21961C960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8EC67-3833-41B8-8ECB-73E3FC4E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081E-3ADD-4F17-9EEC-FF4C7B03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2BB3-3C08-4782-8A76-A4A0C83C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1E242-195B-42C2-8B1E-95D18FFB7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E3F23-C4C8-461A-A786-328C48988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4ADD-3F7E-485F-84E0-9FFF2DC5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73B20-A627-4E36-9092-D1A1ECEE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08E73-C960-48BF-BD7E-34581512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0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6A9D-912C-4F36-8BE0-2547FA90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42FB5-D2FA-490A-A6F2-59533065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03FD1-0D96-4392-BD9A-CAF91844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4B662-968E-49CD-B12B-C1C78907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834C3-B512-4E91-8B5B-558B73F4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7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369F-B4C5-4183-938E-B7647890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F8EA2-0B53-466A-BF9D-59C8C6B6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A990-11A9-49FD-9484-89A79FEE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83814-993C-4A38-8016-66214D21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C59A-4D2A-4FB4-A254-3E631021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508F-DBE6-49A1-A77F-0D7408D6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A513-01CD-4FA1-A53B-767BA3E3D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C3AEF-83F6-43A6-839A-48F3D4B1E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F47AB-329F-48F8-BCC8-20E573E7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63F-91F6-4FC7-BD83-76E35649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2B26F-7082-4B71-8E7B-9162F060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624B-E0CB-4556-85D7-2BDED85C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5EA91-FE46-4113-B325-10D5948C8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417FA-4B6E-4327-8AF8-77B048BD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D12CB-E2AF-428A-8CF4-28F1550F3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CCC39-C09D-42D3-B338-441F3A935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9FAC1-8E67-4A62-B572-5A5E8CC6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F2E0B-607C-4B51-8088-9B4D091C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B4052-0A8E-486A-9AA2-D443AAF0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2B59-ABBC-434D-89AF-5CB4D1EA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10CE1-0EFE-4987-9432-70AB357AD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27C02-E928-4197-A09F-CC2D8FCA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2DFA1-D0FB-4DBB-88BB-4B2FA5C0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9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560FA-13C0-4C78-BCDE-5F23635C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E7924-10C2-4304-874D-1BE83D60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E7DA2-B6E0-4DAC-8A85-18188FA0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4A14-329C-4CD4-BCEA-75749D4A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178A-85B9-4CC8-A2C4-3C4AEF6B6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A9EEE-CF54-4345-B46F-AF5104A81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537C6-D1E0-4177-8111-A2006026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918EE-ABF0-4244-ADCF-1C1F0BF7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692C2-50A7-489D-8B4C-E94852E8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082C-9A1D-4C9F-927F-6AF7CD90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DC1C5-B6E0-4AC6-9B2D-33E216FF4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B86EA-C9F2-48A1-A77E-6AD9CCE5E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F9BFA-5CC0-4BD3-ADFF-06B8F3EC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81357-0A6B-42B8-8384-30536296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1B3A2-8999-4620-8E17-C727AA23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0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5C524-6403-47FB-98C9-17D89938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255C-C8A2-4F7A-87A3-E91866964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BC94D-E2B2-416E-BBAC-3A2A18F54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6648-3F66-4A7C-B7C6-5636FDD9BFB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2460-4128-4B66-A99C-562680B9F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DA3D-07FA-4FD4-AC2E-D56E724BA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FD33-3F60-4C41-AD70-7D010FDE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D682-4E4F-446C-BE05-96D938977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Australia vs Sri Lanka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E0639-F6DB-4C38-AD35-4B04D85C3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War History</a:t>
            </a:r>
          </a:p>
        </p:txBody>
      </p:sp>
    </p:spTree>
    <p:extLst>
      <p:ext uri="{BB962C8B-B14F-4D97-AF65-F5344CB8AC3E}">
        <p14:creationId xmlns:p14="http://schemas.microsoft.com/office/powerpoint/2010/main" val="333164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person, player&#10;&#10;Description automatically generated">
            <a:extLst>
              <a:ext uri="{FF2B5EF4-FFF2-40B4-BE49-F238E27FC236}">
                <a16:creationId xmlns:a16="http://schemas.microsoft.com/office/drawing/2014/main" id="{9EB280C2-52B9-47A0-8740-31F1CE30A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00" y="391870"/>
            <a:ext cx="7595929" cy="56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sport, game&#10;&#10;Description automatically generated">
            <a:extLst>
              <a:ext uri="{FF2B5EF4-FFF2-40B4-BE49-F238E27FC236}">
                <a16:creationId xmlns:a16="http://schemas.microsoft.com/office/drawing/2014/main" id="{B8347CA4-8255-409D-A7F4-F5A19120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2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jpeg;base64,/9j/4AAQSkZJRgABAQAAAQABAAD/2wCEAAkGBxMSEhUQEhIVFRAVFQ8QDxAVDw8QEA8PFRUWFhUVFRUYHSggGBolHRUWITEhJSkrLi4vFx8zODMtNygtLisBCgoKDg0OGxAQGi0eHyY3My0wLy0tLS0tKzAvLS0tLy4tLS0tLSstKy0tLS0tLS0tListLSstLS0tLS0tKy0tLf/AABEIALUBFwMBIgACEQEDEQH/xAAcAAACAgMBAQAAAAAAAAAAAAAAAQIFAwQGBwj/xABCEAACAQIDBQQHBAgGAgMAAAABAgADEQQSIQUTMUFRBiJhgQcUMlJxkaFCU7HRIzNicpKiwfAVQ4KTsuEl0mNzg//EABoBAQADAQEBAAAAAAAAAAAAAAABAwQCBQb/xAAvEQACAgEDAwEHAgcAAAAAAAAAAQIRAxIhMQRBURMFIjJhcYGxM5EjQqHB0fDx/9oADAMBAAIRAxEAPwDyiOO0U7ICKSigCjjhACEcJACemejf0aLjaLYvFF1otmXDohCu5GhqkkezcEAc7E8LX80E+mfRjUzbJwp6U2T+F2X+kMk+asZhzSqPSb2qb1KTfvIxU/UGYZ1fpPwu62piRbRmp1V/10kZv5s05WSQKOOEAUUlpCARhJQgEbwjMJAFCOEAjCStFJAoRwkAjCOEAUUlFAFCEIAopKKAKEIQDNaFoo5IC0LQiEAdo7QELQAtGBFHAHafR/oia+yMP4etD5YirPm8T6H9D9X/AMVh1vrnxfmN/Uv+IkMlHl/pjsdp1P8A6sOD8cs4i06f0m18+1MW17gPTQeASlTQ/VTOYkkBaEICABAhaEBAHligYAQBWjtA6RXgDtFaEIArmFoyIoAWgRCKQAhaKOAK0IQgBaK0IQAtEYGKAEIQggyCFowI5JIoR2hACEI4AWhaFo7QAAn0H6IF/wDF0Db7WMAPia7aW8vpPA8FhKlV1pUkZ6rkKiKLszeH434AAk6T6Q7GbHOC2dSwtaooqAPnKsLI9aozBQeZu4XxMhko+eO0Vcvi8S5+1iMSw/dNVsv0tK8Cdb247D1tnkO1TfUWYpvchR1qG5AqLqNRwYEgkHgdDyRkkBaMwEIAhC8cIAoZoRwCEclCARtFJExQAJkZIxQBQjtFAFCOKAKEZEIBGEdoWgCiMkYrSARhHaEAyQhGJICISYEAIAoxHaO0AULSURMA7j0Nsw2moVM2ajXVzcfoqfdYvrx1VV01/SfGeybXQ03u7BsKylnzhV3LLrmJ9y3PQqQDwOnk3oYAWviKwIFVKVOlT5kpVZmqELzI3KfxT1BcS7gPUOUZrZWK71k7wzOo0UEjQdPjYTHkPgofSQa/+HPTo0t6tR1R2LmpU3CnOXVPtEFFHdvoSeU8InoO0+21U1HwjNZKVbE0UrISKj0BUsiM3EAZRe3taX4a02N2GjjOhCsddPYb4jl5fKcymk6ZbDC5R1ROYhaZsRh2pnKwseXQjqDzEzbMwoq1AruUp2ZqjhN4yqByW4uSbDUgd6SVNGLDYRn1Giji50UfmfAST4FhwKt4Am58iBNvaO0KILUqTFaSHIi1CN4SNGZ8ugJbMfMTZ7N4vDqX9YAKsFyPlzqLXzDQGxNxr4cRLGoqN8/QRVuuCiisZs411ZiV9nM4W/Epfuk+NrfKa95w1RAtYZY80JBIrQjgYIEYpIyMEigY4oAoRwgCMUkYoAoRxQBRGMwtAIwjhAMgEkBACZFEAjaAWZJGSBWiMbPMZaQB3gICS4QC27M7cfBVhVS5GgqJewdQb/Mf1PWenbD7V0sUKuIKUqVVSUvUdczJa6knTu62t4E35Txq9puYKsQhH7QPAXFwRoePKczk4q0d446nRv8AbXHCti6jLYqAiZh7LWUXI8Lk/KR2RtXL3HOnIzUxlG4DgfssLX8QfxHlNdcO3HKRw1IsNeGpkafUR0pPDPY6XGqlRbHhyPut1Eq9mYYh2pkAtdbXYr3dRmUgi/EHLz8pYnstixR3wF7WJpKSzhCL3twvbXLxtNfZWNGYEgZluFJHC4IIPzkNSx7SLPczu4MezsKxFbfUlR2e5ZFOpbXiCQeP0lTtPZRT9SblVuzAizc/3dB1t4S6RGavV3Cd7IKjUw/ecoAC63tewIJF72BlZj++rUXJTgazBLMW4hWB4jUeNxfW0enNPUJZIOOnuisolyozrlbXSxFxe1yDw1BmTJeRJ4AXyqMq34hRwEWcyyzMSNOLJI54w0EErRR3hAFa+g48hxMdWiy+0rLfhdSt/nOu7O06dJKbPo1TvVHFgwQnRVJ0UEAa+Nzwm7t/G0CqrSHJQ674VVJIOa4PG1hYjTU+EWrSK3kZwEJnxtDI5UezoV/dIuPxt5TBBYne4QhC8EihFCAO0Vo4QCMRjivAERHC0IBnVLTIJrKxgahkkGdmmJnkGYxlpBJAvMioYxU52kjW04QBiJjGtYW4awFcdJJBBVuZs0mAut+I0/e5fl5zEK46SLVLnQSGk1R1F07Rt4LaLU2vcjkbG0vezeGTHYoPUBelS3Zal3s2Jqu1qVK44A2cnwU9ZzLtwuNJ3nZPZ/qtMsKj069TK/dd0y8AiseHMnwuZzDE72b+xZLqYr4lfy4s9SqYGlWJFKtuhdAELBqbqb2y2PO1rH4Tyv0l7FOFrioQg3gZs1Mtd8tszMp4HUcOM7ZdsVsoaqq11BtbSniFUkaB0110JB43F5w3ajHLWYWzZVQizIlMgszNoqki1iuvO1+c0q8vuSakv9+5krDi/i4k4S8dmvwcWu0qiVFrU2KuNUYWuLi3PQ6TYxGONWmobjTAVDrcpwAPW3I/GVWIpMpt9i/dPu+E3UGVQpHeNmPUDl+N/lOpXGOlkpqT1eSIjABkWrcgJEVPCZy0b0ogeskavhEXHSCAjzW1te2tuvhErjpOw7Ddh32gWqOTTwq3U1QAXqVLezTB00uCSdOWutqsuWGKDnN0jpJvg1aKYghqYoral3QxBG8W5ClBcC1rdZk/w6qSt8qggliaS9y3xveZ9p1UwWMqrmbcGpVS4F90pygZjck2Ki2k3dq7VRaQqZle6HIqnPmcrYDT2RYtxvw8pV6snTXD3L8eHFKLbW65OMxlKoV3jDMocqzqP0SEqgAYjRSSOBte01LATvfRSK4rEoh9Uqqd7dkZGqXJBGgzWsRw5zD6UBhXYYnDoUYVWwuIG7NMVKgXMrheR7rg3FzZZzDqtWd4krre07r5PwynT7t8HCmKCtc2EkLXtNZwRheSYCRzAQAgYyRHpJJMUcCwEasLSAMJFHmiggxyQEiY4JJEQtFeCmCABiVzJUzArb4QSRJjIiMd4Ar21kqKmRJuZsUqZJ015wkC32Ds4VXzOL06febozWOVfmLn4eM6bE44FjObo7QFEZVU2YIWsQ3eA1JHEf0mMbVU68/wno4VGC+ZkypyZ0B2mV9liL9DbSUu08YXJY+0NL2AzADTh4WHlNSpi7zVqVyTY+H5SZ6bvucRi+A9YGh+Y5G+omLEVLksdSdSfGYao4Dpp5xKpMw5MjlszVCCjuNOskZK8eaVlhG8YjVhFxgCJvPePQ5ig2zFQcadXEU3/eZ94P5agnhC6T1L0HbUAqV8Ix1cJiKQ6sncqedmp/wnpPO9q43PpnXbc7xvcue0fZ8Likr0cOKlUtUrFmZmVWFtSuYLYXB10vbmJzuHq1kerRClVqneErZae9soZWI0vopt1Yz0ntTQUqCagTRgDw7w1tfqdflODGanUHGzkX46gd5SRyOn1niwlP0k5XJcc8EZNpPsjqezeGYMlNiGKq+Zwb3OYZeIvext/plX6Z8DT9Q3hRd6K9AhwLMTZlube13SRrLKhtFaGQWTMxDF1JuV1BzX8cwE5T0v7cWrRoUFNyajVn/ZCKVUH47w/wAMtw4NPV43B7vdrwWam8dM8qQWEip5zJU6SBn0xSSrr9oTExvNpNVtNZ6doYIqwjDRBIxTgAdYh0mRUAkTT5wBEwiywgBpGZYHZFT3Yv8ACn90wDQELyxGy6numI7JqclgFbeZUfSxm62yqh+zInZVQH2TANIrI2li2y6numC7LqD7JgGjTXnOmwtBKdJWK5iyo5BYqpJF9bakeAt8etP/AIZU90y/xLIAFNywVBlGgUcDrz4cNPjymrpYOUtivLJRW5z+NTnz4jW00krgjXj4y/xGCDA20Pe5mxtqOJPKcxjqZRyCLHmOhmjPCWPdleOcZ8G4tS0i5zWI0+es1qNSblKuAbE6Noeeh6SnVaO63IfGObo2fVuQUPMRHZ1T3TMZaagHOdz6PtjYerh8ZXrUlqPSVdyHuURgjvcqLZr2Gh5Cciuzqnumdj2IrLSoYijUutStvNwMjHOVw9XMLgWGhvr0mXrJTjhbhzt+S3DFOVM3uw1bD4+rUp18Dg0ppSNRd1hqVElyyr3mUAnjwk+yNTDY/EVMPW2fhFSmj1A1KgtB2ZXVACyWNu/e1+QlR6P6owz1XrhgjLQpArTeod49ZMui6jUD6DnH2HxC0MXUevdVe1JDkd71WxFMoO6Da5HGZszyJ5dLeyVf3LYU1GzjMemWo6jQB6igdAGIAmbZO1KmGrJiKRtUptnXoeRU+BBIPgTM+0cA5q1e6f1lX/kZ0no/7Atjnd65enhk7uZCgepWNjkGYGwANybcxbnbZlyQhi1ZOO5np3sd7tRHxJWqzWpsqVERWzWVlDf14yvegyMoSwYHusxtp0J/vjOzr7LSmiUqYCJTRaaKbsMqqFXMeJ0E5baWAqEkKAdNHz0wuby7305mfDwyzjNqLpHq6ITjuipOG3F9SWzmrUBN2d2csVvbQakDpNXG9mXx1Ko9P9HUV0aklUgI4K9/vBTl0ItrYkG/UdLh9l+y1Rt44GUE3C25d37Vuplph6feBOtuXIfATXi62WJ6o7yfdmaeDXLfhcI8c272IxWFw/rdU0jTDKjqlUu9MsbKW0tYkgaE8ROaIntnpYo1XwQNNL0zUp+skcQgJKG3TME18RPGXwr+6flPp+gzzzYtc6u+xkyRSdIihtBxzmRcK/un5Q9Vf3TNxwaxkSJsvhHP2T8pjOEqe6ZAMYHWFR+Un6rU9w/KCYJ+amAY7wmX1J/dPyhAPRN3JbuTtJCDox5B0huxMloWkggKYj3YmS0IBj3YhuhMoEdoBiFMTnKVHTMbC5a5JAueJnUWlPtFGBKgjqoGGFV7HpbUW6z0PZ8kpNMydWm4o0g630N+B0F9fhKDtVgwMtYXBJ3bKeLCxIa3LgRLqpm5l/MpTX5asJXdowpw4tluKik2zuTow9s/EaTf1dSwuzJguORHMrLfszRD4mkrAEZi1iLg2UkfUCUqmX3Y9b4qnp75+HcaeGmemeibsdIbsdJktC04OzHux0nRdm0AoYnTkP8Ai8obS72CTuqwHA+1py3dS31tMXtD9B/b8ouw/GPsYlnqafYH/IRdkEG/fT/Lbl+2kj2ZYg1MpsSKYv8A6xceYuPOR7MlhVbLxygHn3TUTN9LzJ1K3z/SJZj4h9WU+JpDO2n2m/GWnZfEulZKS/q6joHW2nG2b42lbiPab95vxlr2SolsVSNiVVizGxIXutlJPLW0354QlgamrVFCbUtj0bFJppy/DpKnEuALm3n+Ut8W2hnIbfxWRD1Og858YsTnNKK52NcJVHcrMTtu9UU1IVL95wpBt0FtflrOuwVAZRYWFtL2BPlPMZd7J7QPTBQkZctSxtqXCkrr8QBPT6n2POEdUHdckRzp7HSbX2vSQNQIDkqVdD7AUjUMfhOM2jgKW7FSmigXANixBBvY94npMdFwD3m73O/EnqSZvh03T0wb3ViBxsw7w16XEr6HqXiyRjdK/wBy7LgST2tnPGgOg+UW5HQfKZorT608wxbkdPpEaI6fSZYjAMW6HQfKR3Q6fSZjIkSAYjSHT6QmQxQDcyx2mK0YEAzAR5Ziy+MPOSDNaFph1jsYBmyx5Jg1juYBmMqe0VM5AwJHEGxtcHgL/GWIvNbaiE0m52sfhY8Zf08qyoqzK4M4wUeZ49zqTcHU3M3hhRUoVV1JFJ2QX4OhLCw8vqZgYfg34yw2QRvArGysWVieADWuT4WJnsZIJwkl4PPhL3kcCZ1vo8o3rVH92nbzZh/6mc9tTB7ms9I37rEAnQst9Dp1HSdz6OcGWw9aopX9aqtpdrJTLL3vsjvtx4k248fnnNRSfk9OKs6QpFkitATo6HaWmyNmU6ivWbNno5jSs7KO+jhswGjcBx6Srl5sCoBRrg8Wsq/HJUP4AzH17awOvl+UW4PjRq7F2VSxBZaq5ghpVk7zLaojXU6eYt4yGw9mU69TLUzEJlrLldkOdHW1yOWpFvGbfZiqFNQngRTUfFnCj6mQ7K1AtVieaZfNqiAfUzL1EpXnp9o1+xbBL3PuVWIXvN+834mdPSQYbDhSLVDepVN7WJ4A/AWHxJlFgKN6zOfYplqjHkLE2v5628DMO0tsEg34a6E305KfG1vO8y+188nGOCHyb/wXdJi3c2dBhu1gYBahA07jHTMOh6GVXaLF7xwo4Lx/eP8A1OXX9Mx0yqNNOXgJZAWUKOWgPO3ISz2b0z1erJcFfU6VshFYWtGBEZ7hjJ4vT4k8Lmw6xYeoSADwOmgHSLEHMb9bxYZdF+K/iJ8VkThJp7NM9xU4JkMsWSM3hcz7U8MjliyyVzI5jADJFlgWMVzIAZISJJhJBnCyQEsPWqX3X4QGJpfdn6SAaFoZJY+sUvuz9IxiaP3ZkgrgvhHaWIxNL7syQxNH7poBWhYWlmz0hxpOPiDI7+j9239+cAr7eEVVMwKngQR85Zes0fuz/fnD1mj7h+n5yUxyee1KVmysbWLqb9QJKguUg68UJujAe6Qbzf2zRLYht2rd51FNVBLFmRRYW5kzPjux2NwtP1iuoyaLUVagqNTz3AzW0GtuF+InuLMko33PLeN267HIbWq7x/0ouyjIL8QoJAFxbQW0vwFpubO2m6haaEqiggKpYXDA3Itz63uTzlsezbYkg02TMwsFINzUJ0BYcBa0sdkdgKgUvXYqQaZVaanNxAJuwJ8gpnmpqGRquDVTlBMtaLhlDDgRcTJablPcIMgpkKvdAFrADTkZPfUfcP8AfnMre5pRoWlhss1gGFOmrUyTv3NQo1Jd3Uysq/a10t8OHGMV6PuH+/OWOzcVTFOoAjWYqh4ccrkX18DMXX/oP7flF2H40VWyhX/yFRu/R3wd3TLRu2ZlI4sNND4yGx98Kg3NNah7m8D1DTC0s65mBA1I00+MuNlYqmocqhF8ik6WF8xudeGn1mPYuKpKzEKR3bX0OhZR1mbO3/H27R/BZD+T7mptG1KlkX2nO8qn4k5F+Wvkes4zHMWYIvG9vi3/AFPTe1GzV3LEU8rgd1gR3yFGpHC2g6cJwuxMIqMalVSTwQCxt1Y685jh0eaeZvIue/av+Gn14LHUSWFwwRQo8z1MzESx39H3D9PzjNejw3Z+n5z34xUVSPObbdsrMsREst9R+7P9+cDXo/dn6fnOiCuYaD4n8BJYbgPip+REyY2sptkRvgBckm1tBcmWux+ztWrSFS+W+bKhQ9TbMb6Xt00vPm+r6PNm6iehfP8AoenizQjiVsoagNz8TMesucRkpsUq0mWoPbBtoTr5jxmFq9H7s/T859FC9KvY818lbrFlllv6P3bfT84b6h7jf35zogrCJAiWjVqPuN9Pzkd9R9w/35wQVhEJZb2j7h+f/cIBd+sVOGc8T9lOnwkhiKl/b5+6n5QhPO1y8iiYxj6d7+VON7X4R+tP738qdfhCEa5eQSTGP1H8KflAbRqdf5V5+UISVOXkEhtCpwzD+FT/AEmQ41yeI4X9hOvwhCdKcvISJLiX6r/trIPi210Xjb2F/KEJOuXk6pGPYWxUfGtiHJNQgChwCUDlIJyj2jYW5Wuees57t92/xOExL4OiFFGmEDBwtTekqpN8w7oN7WFuHjFCa8c5SVydlc0lwXezsUtNEanRpoLLUChFsrNZuke19pYir7FRKaEBSgorUvyNyx1HhaEJn9SSfJ3SqhrtQ+0aaE31ORdTfjwkjtQi/wCjThf2V/KEJGuXkgyDaPDuJqCfZTl5SVbE5soZV0ZHFhl7wOnDQ+cISJe8qludp1uidatnWzKCAymwGXUHThMOKxQK5Si2JF8oCHjccPhFCcuKd335GpqhqhOrOz2YON42exPLXlNne3Hspx+7WEJ2m1wc87kQ99cqaf8AxJJLU5ZU5H9UsIRqfkURzfsU+X+WsZb9in/tjnCEjXLyTQg3RaY56UgPrNXHbOeoqKMTWpoCWC02Ca68TYk/OEItvkKTi7RsohFg5FVvvKlOmX5dAB9Jje17bun/ALSwhDnLyQQuLfq6f+0vSDledKkf/wAh+cUJz6kvJyTyrYndUuJH6ofnNGtikU23FLnrl6An+kITpzlXIZjbFJyoUx/oBihCc+pLyRZ//9k=">
            <a:extLst>
              <a:ext uri="{FF2B5EF4-FFF2-40B4-BE49-F238E27FC236}">
                <a16:creationId xmlns:a16="http://schemas.microsoft.com/office/drawing/2014/main" id="{2BB7698E-3A72-494A-BDB6-9CFED98F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96" y="1432158"/>
            <a:ext cx="6156008" cy="399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6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19A49CC5-7487-478E-9CE2-A701B7FC4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aseball players standing on top of a field&#10;&#10;Description automatically generated">
            <a:extLst>
              <a:ext uri="{FF2B5EF4-FFF2-40B4-BE49-F238E27FC236}">
                <a16:creationId xmlns:a16="http://schemas.microsoft.com/office/drawing/2014/main" id="{166A8233-ECAA-4EFC-B14D-C4ADB02A9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4" y="0"/>
            <a:ext cx="10581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aseball players on a field&#10;&#10;Description automatically generated">
            <a:extLst>
              <a:ext uri="{FF2B5EF4-FFF2-40B4-BE49-F238E27FC236}">
                <a16:creationId xmlns:a16="http://schemas.microsoft.com/office/drawing/2014/main" id="{36088082-6B2D-43C6-AC80-D3B885524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4" y="0"/>
            <a:ext cx="10581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4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game, outdoor, person&#10;&#10;Description automatically generated">
            <a:extLst>
              <a:ext uri="{FF2B5EF4-FFF2-40B4-BE49-F238E27FC236}">
                <a16:creationId xmlns:a16="http://schemas.microsoft.com/office/drawing/2014/main" id="{C7C37883-7BAB-4E8D-88D1-24BAB301E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33" y="975454"/>
            <a:ext cx="7610475" cy="49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6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Australia vs Sri Lanka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 vs Sri Lanka</dc:title>
  <dc:creator>Joihn Morris</dc:creator>
  <cp:lastModifiedBy>Joihn Morris</cp:lastModifiedBy>
  <cp:revision>1</cp:revision>
  <dcterms:created xsi:type="dcterms:W3CDTF">2020-10-15T01:26:01Z</dcterms:created>
  <dcterms:modified xsi:type="dcterms:W3CDTF">2020-10-15T01:39:31Z</dcterms:modified>
</cp:coreProperties>
</file>