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5" r:id="rId3"/>
    <p:sldId id="334" r:id="rId4"/>
    <p:sldId id="365" r:id="rId5"/>
    <p:sldId id="366" r:id="rId6"/>
    <p:sldId id="417" r:id="rId7"/>
    <p:sldId id="418" r:id="rId8"/>
    <p:sldId id="419" r:id="rId9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6358" autoAdjust="0"/>
    <p:restoredTop sz="94629" autoAdjust="0"/>
  </p:normalViewPr>
  <p:slideViewPr>
    <p:cSldViewPr>
      <p:cViewPr varScale="1">
        <p:scale>
          <a:sx n="71" d="100"/>
          <a:sy n="71" d="100"/>
        </p:scale>
        <p:origin x="15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11-Aug-22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11-Aug-22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11-Aug-22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rust-lang.org/cargo/reference/manifes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RUST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Building projects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School of Industrial Education and Technology,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THINGS RUN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Programming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Crates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Rust stores libraries of existing functions in 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Manifest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Crates needed for a program are defined in the manifest</a:t>
            </a:r>
          </a:p>
          <a:p>
            <a:pPr lvl="1">
              <a:buClr>
                <a:srgbClr val="FF0000"/>
              </a:buClr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Cargo.toml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Clr>
                <a:srgbClr val="FF0000"/>
              </a:buClr>
            </a:pPr>
            <a:r>
              <a:rPr lang="en-US" sz="2000" dirty="0"/>
              <a:t>Text file</a:t>
            </a:r>
          </a:p>
          <a:p>
            <a:pPr lvl="2">
              <a:buClr>
                <a:srgbClr val="FF0000"/>
              </a:buClr>
            </a:pPr>
            <a:endParaRPr lang="en-US" sz="1600" dirty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D018D1-A448-C533-9900-87813F671446}"/>
              </a:ext>
            </a:extLst>
          </p:cNvPr>
          <p:cNvSpPr txBox="1"/>
          <p:nvPr/>
        </p:nvSpPr>
        <p:spPr>
          <a:xfrm>
            <a:off x="228600" y="4028817"/>
            <a:ext cx="8686800" cy="2554545"/>
          </a:xfrm>
          <a:prstGeom prst="rect">
            <a:avLst/>
          </a:prstGeom>
          <a:noFill/>
          <a:ln w="571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[package]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"pi“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version = "0.1.0“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edition = "2021“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See more keys and their definitions at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https://doc.rust-lang.org/cargo/reference/manifest.html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[dependencies]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 = "0.8.5"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Manifest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Various information about your program, versions, authors,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Basic manifest automatically generated by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cargo build pi</a:t>
            </a:r>
          </a:p>
          <a:p>
            <a:pPr>
              <a:buClr>
                <a:srgbClr val="FF0000"/>
              </a:buClr>
            </a:pPr>
            <a:r>
              <a:rPr lang="en-US" dirty="0"/>
              <a:t>Found in project directory, </a:t>
            </a:r>
            <a:r>
              <a:rPr lang="en-US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 pi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BCD85A-5CB7-10D7-1059-8F257C779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525" y="3539844"/>
            <a:ext cx="6391275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02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948" y="135835"/>
            <a:ext cx="8229600" cy="1143000"/>
          </a:xfrm>
        </p:spPr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Manifest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Edit </a:t>
            </a:r>
            <a:r>
              <a:rPr lang="en-US" sz="24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Cargo.toml</a:t>
            </a: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/>
              <a:t>with any text editor,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400" dirty="0"/>
              <a:t> Notepad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Add additional crates to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[dependencies] </a:t>
            </a:r>
            <a:r>
              <a:rPr lang="en-US" sz="2000" b="1" dirty="0"/>
              <a:t>section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&lt;name of crate&gt;</a:t>
            </a:r>
            <a:r>
              <a:rPr lang="en-US" sz="2000" dirty="0"/>
              <a:t> = “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&lt;version number&gt;</a:t>
            </a:r>
            <a:r>
              <a:rPr lang="en-US" sz="2000" dirty="0"/>
              <a:t>”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 "/>
            </a:pP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 = “0.8.5”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r>
              <a:rPr lang="en-US" sz="2000" dirty="0"/>
              <a:t>Find the most recent version from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https://crates.io/crates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Search by name of crate,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Find the most recent version number,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dirty="0"/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0.8.5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Add the crate name + version number to manifest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</a:rPr>
              <a:t>Save!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3B9DD-4412-482C-DC72-A799DF8D1EBD}"/>
              </a:ext>
            </a:extLst>
          </p:cNvPr>
          <p:cNvSpPr txBox="1"/>
          <p:nvPr/>
        </p:nvSpPr>
        <p:spPr>
          <a:xfrm>
            <a:off x="1981200" y="4967839"/>
            <a:ext cx="6172200" cy="1754326"/>
          </a:xfrm>
          <a:prstGeom prst="rect">
            <a:avLst/>
          </a:prstGeom>
          <a:noFill/>
          <a:ln w="571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[package]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"pi“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version = "0.1.0“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edition = "2021“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See more keys and their definitions at …………………….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[dependencies]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 = "0.8.5“cd </a:t>
            </a:r>
          </a:p>
        </p:txBody>
      </p:sp>
    </p:spTree>
    <p:extLst>
      <p:ext uri="{BB962C8B-B14F-4D97-AF65-F5344CB8AC3E}">
        <p14:creationId xmlns:p14="http://schemas.microsoft.com/office/powerpoint/2010/main" val="129854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2819400" cy="4906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In your project directory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cargo build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After (possibly a long delay) cargo will update its crates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Now you can run your program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cargo run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Optionally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Executable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pi.exe </a:t>
            </a:r>
            <a:r>
              <a:rPr lang="en-US" sz="2000" dirty="0"/>
              <a:t>will be found in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sz="2000" dirty="0"/>
              <a:t> directory</a:t>
            </a:r>
            <a:endParaRPr lang="en-US" sz="1600" dirty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94CE53-B903-8EE7-4D06-114656765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524000"/>
            <a:ext cx="5867400" cy="4676775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68605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manifests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2819400" cy="4906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Executable</a:t>
            </a:r>
            <a:br>
              <a:rPr lang="en-US" sz="2400" dirty="0"/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pi.exe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Can now be copied anywhere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It will run independently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000" dirty="0"/>
              <a:t> not need the Rust system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94CE53-B903-8EE7-4D06-114656765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318046"/>
            <a:ext cx="6096000" cy="4858987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3F0C5CA-1C46-D491-2303-9E25D3262263}"/>
              </a:ext>
            </a:extLst>
          </p:cNvPr>
          <p:cNvSpPr/>
          <p:nvPr/>
        </p:nvSpPr>
        <p:spPr>
          <a:xfrm>
            <a:off x="6248400" y="5181600"/>
            <a:ext cx="1219200" cy="228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63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Rust - Annoying Habits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906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0F37E1"/>
                </a:solidFill>
              </a:rPr>
              <a:t>cargo</a:t>
            </a:r>
            <a:r>
              <a:rPr lang="en-US" sz="2400" dirty="0"/>
              <a:t> tries to remember what you previously compiled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Even if you have updated the default ‘main.rs’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Containing the ‘Hello world’ program!!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In this case, </a:t>
            </a:r>
            <a:r>
              <a:rPr lang="en-US" sz="2000" dirty="0">
                <a:solidFill>
                  <a:srgbClr val="FF0000"/>
                </a:solidFill>
              </a:rPr>
              <a:t>clean</a:t>
            </a:r>
            <a:r>
              <a:rPr lang="en-US" sz="2000" dirty="0"/>
              <a:t> its memory</a:t>
            </a:r>
          </a:p>
          <a:p>
            <a:pPr marL="2178050" lvl="1" indent="0">
              <a:buClr>
                <a:srgbClr val="FF0000"/>
              </a:buClr>
              <a:buNone/>
            </a:pPr>
            <a:r>
              <a:rPr lang="en-US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cargo clean –p pi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Build and run again</a:t>
            </a:r>
          </a:p>
          <a:p>
            <a:pPr marL="2232025" lvl="1" indent="0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cargo build</a:t>
            </a:r>
          </a:p>
          <a:p>
            <a:pPr marL="2232025" lvl="1" indent="0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cargo run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3F0C5CA-1C46-D491-2303-9E25D3262263}"/>
              </a:ext>
            </a:extLst>
          </p:cNvPr>
          <p:cNvSpPr/>
          <p:nvPr/>
        </p:nvSpPr>
        <p:spPr>
          <a:xfrm>
            <a:off x="6248400" y="5181600"/>
            <a:ext cx="1219200" cy="228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82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10660</TotalTime>
  <Words>390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RUST Building projects</vt:lpstr>
      <vt:lpstr>Making THINGS RUN</vt:lpstr>
      <vt:lpstr>Rust concepts</vt:lpstr>
      <vt:lpstr>Manifest</vt:lpstr>
      <vt:lpstr>Manifest</vt:lpstr>
      <vt:lpstr>Rust concepts</vt:lpstr>
      <vt:lpstr>Rust manifests</vt:lpstr>
      <vt:lpstr>Rust - Annoying Habits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149</cp:revision>
  <cp:lastPrinted>2019-04-26T14:10:42Z</cp:lastPrinted>
  <dcterms:created xsi:type="dcterms:W3CDTF">2010-05-26T12:32:20Z</dcterms:created>
  <dcterms:modified xsi:type="dcterms:W3CDTF">2022-08-11T05:17:01Z</dcterms:modified>
</cp:coreProperties>
</file>