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474" r:id="rId3"/>
    <p:sldId id="334" r:id="rId4"/>
    <p:sldId id="451" r:id="rId5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C161"/>
    <a:srgbClr val="0F37E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7" autoAdjust="0"/>
    <p:restoredTop sz="92125" autoAdjust="0"/>
  </p:normalViewPr>
  <p:slideViewPr>
    <p:cSldViewPr>
      <p:cViewPr varScale="1">
        <p:scale>
          <a:sx n="86" d="100"/>
          <a:sy n="86" d="100"/>
        </p:scale>
        <p:origin x="130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134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01-Sep-22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01-Sep-22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057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oats docked at a pier&#10;&#10;Description automatically generated with low confidence">
            <a:extLst>
              <a:ext uri="{FF2B5EF4-FFF2-40B4-BE49-F238E27FC236}">
                <a16:creationId xmlns:a16="http://schemas.microsoft.com/office/drawing/2014/main" id="{7DB1D6CE-D3E0-287B-56F7-5659D568BA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334"/>
          <a:stretch/>
        </p:blipFill>
        <p:spPr>
          <a:xfrm>
            <a:off x="12032" y="12290"/>
            <a:ext cx="914398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318572"/>
            <a:ext cx="6858000" cy="1098395"/>
          </a:xfrm>
        </p:spPr>
        <p:txBody>
          <a:bodyPr vert="horz" lIns="91440" tIns="45720" rIns="91440" bIns="45720"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</a:rPr>
              <a:t>John Morris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</a:rPr>
              <a:t>School of Industrial Education and Technology, KMITL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rgbClr val="FFFFFF"/>
                </a:solidFill>
              </a:rPr>
              <a:t>previously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FF"/>
                </a:solidFill>
              </a:rPr>
              <a:t>Engineering, </a:t>
            </a:r>
            <a:r>
              <a:rPr lang="en-US" sz="2000" dirty="0" err="1">
                <a:solidFill>
                  <a:srgbClr val="FFFFFF"/>
                </a:solidFill>
              </a:rPr>
              <a:t>Mahasarakham</a:t>
            </a:r>
            <a:r>
              <a:rPr lang="en-US" sz="2000" dirty="0">
                <a:solidFill>
                  <a:srgbClr val="FFFFFF"/>
                </a:solidFill>
              </a:rPr>
              <a:t> University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FF"/>
                </a:solidFill>
              </a:rPr>
              <a:t>Electrical and Computer Engineering, The University of Auckland</a:t>
            </a: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2895600" y="6016821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preparing to sail in the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Auckland-</a:t>
            </a:r>
            <a:r>
              <a:rPr lang="en-US" sz="2000" b="1" dirty="0" err="1">
                <a:solidFill>
                  <a:schemeClr val="bg1"/>
                </a:solidFill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Noumea</a:t>
            </a:r>
            <a:r>
              <a:rPr lang="en-US" sz="2000" b="1" dirty="0">
                <a:solidFill>
                  <a:schemeClr val="bg1"/>
                </a:solidFill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 Ocean Race, 2012</a:t>
            </a:r>
            <a:endParaRPr lang="en-NZ" sz="2000" b="1" dirty="0">
              <a:solidFill>
                <a:schemeClr val="bg1"/>
              </a:solidFill>
              <a:highlight>
                <a:srgbClr val="C0C0C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18337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6000" dirty="0">
                <a:solidFill>
                  <a:srgbClr val="FFFFFF"/>
                </a:solidFill>
              </a:rPr>
              <a:t>Windows and DOS</a:t>
            </a:r>
            <a:br>
              <a:rPr lang="en-US" sz="6000" dirty="0">
                <a:solidFill>
                  <a:srgbClr val="FFFFFF"/>
                </a:solidFill>
              </a:rPr>
            </a:br>
            <a:r>
              <a:rPr lang="en-US" sz="6000" dirty="0">
                <a:solidFill>
                  <a:srgbClr val="FFFFFF"/>
                </a:solidFill>
              </a:rPr>
              <a:t>Simple File Input and Output</a:t>
            </a:r>
            <a:endParaRPr lang="en-US" sz="6000" i="1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F52F5-8132-D465-BFE6-5EA92049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Input and OUTPUT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44301-D465-AFFD-EC3D-5B23DDE759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Standard input, output, error</a:t>
            </a:r>
          </a:p>
        </p:txBody>
      </p:sp>
    </p:spTree>
    <p:extLst>
      <p:ext uri="{BB962C8B-B14F-4D97-AF65-F5344CB8AC3E}">
        <p14:creationId xmlns:p14="http://schemas.microsoft.com/office/powerpoint/2010/main" val="1822820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Inherited Input and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Idea inherited from Unix (now Linux)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Every program has three default ‘standard’ streams</a:t>
            </a:r>
          </a:p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Input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Connected to your keyboard</a:t>
            </a:r>
          </a:p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Output</a:t>
            </a:r>
          </a:p>
          <a:p>
            <a:pPr lvl="1">
              <a:buClr>
                <a:srgbClr val="FF0000"/>
              </a:buClr>
            </a:pPr>
            <a:r>
              <a:rPr lang="en-US" sz="2000" dirty="0" err="1"/>
              <a:t>Connnected</a:t>
            </a:r>
            <a:r>
              <a:rPr lang="en-US" sz="2000" dirty="0"/>
              <a:t> to your screen</a:t>
            </a:r>
          </a:p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Error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Connected to your screen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In Rust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You can read from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stdin()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Write to </a:t>
            </a:r>
            <a:r>
              <a:rPr lang="en-US" sz="2000" dirty="0" err="1"/>
              <a:t>stdout</a:t>
            </a:r>
            <a:r>
              <a:rPr lang="en-US" sz="2000" dirty="0"/>
              <a:t>  with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sz="20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Write to stderr with</a:t>
            </a:r>
          </a:p>
          <a:p>
            <a:pPr>
              <a:buClr>
                <a:srgbClr val="FF0000"/>
              </a:buClr>
            </a:pP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1251097" y="5268761"/>
            <a:ext cx="6629400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!(“String length {}",n1.len());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AAE8DC-46E6-1844-2A8F-16C4307679BA}"/>
              </a:ext>
            </a:extLst>
          </p:cNvPr>
          <p:cNvSpPr txBox="1"/>
          <p:nvPr/>
        </p:nvSpPr>
        <p:spPr>
          <a:xfrm>
            <a:off x="1251097" y="5987180"/>
            <a:ext cx="6629400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!(“String length {}",n1.len());</a:t>
            </a:r>
          </a:p>
        </p:txBody>
      </p:sp>
    </p:spTree>
    <p:extLst>
      <p:ext uri="{BB962C8B-B14F-4D97-AF65-F5344CB8AC3E}">
        <p14:creationId xmlns:p14="http://schemas.microsoft.com/office/powerpoint/2010/main" val="2768353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Unix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705989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Input and output streams can be re-directed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In particular, </a:t>
            </a:r>
            <a:r>
              <a:rPr lang="en-US" sz="2000" dirty="0" err="1"/>
              <a:t>stdout</a:t>
            </a:r>
            <a:r>
              <a:rPr lang="en-US" sz="2000" dirty="0"/>
              <a:t> can be re-directed to a file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Now, 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dirty="0"/>
              <a:t> output will appear in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out.txt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But 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eprintln</a:t>
            </a:r>
            <a:r>
              <a:rPr lang="en-US" sz="2000" dirty="0"/>
              <a:t> output appears on my terminal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Useful if you want to check Unicode output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Open out.txt with a program that displays Unicode, e.g. WordPad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DOS is too old for that </a:t>
            </a:r>
            <a:r>
              <a:rPr lang="en-US" sz="1600" dirty="0">
                <a:sym typeface="Wingdings" panose="05000000000000000000" pitchFamily="2" charset="2"/>
              </a:rPr>
              <a:t></a:t>
            </a: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39331" y="2023407"/>
            <a:ext cx="8976732" cy="129266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D:\Courses\Rust\Code\strings&gt;cargo run &gt;out.txt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Finished dev [unoptimized +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debuginfo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target(s) in 0.01s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Running `target\debug\strings.exe`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42995A9-C372-1903-41C4-C9DE5FD44122}"/>
              </a:ext>
            </a:extLst>
          </p:cNvPr>
          <p:cNvSpPr/>
          <p:nvPr/>
        </p:nvSpPr>
        <p:spPr>
          <a:xfrm>
            <a:off x="5867400" y="2061897"/>
            <a:ext cx="1676400" cy="31880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C9A8F3-D993-3BE5-47CF-AB24A9959029}"/>
              </a:ext>
            </a:extLst>
          </p:cNvPr>
          <p:cNvSpPr txBox="1"/>
          <p:nvPr/>
        </p:nvSpPr>
        <p:spPr>
          <a:xfrm>
            <a:off x="457200" y="4302948"/>
            <a:ext cx="4723169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!("Strings");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!("Strings");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508ADB-3F35-BA20-2A4D-E6038E795D05}"/>
              </a:ext>
            </a:extLst>
          </p:cNvPr>
          <p:cNvSpPr txBox="1"/>
          <p:nvPr/>
        </p:nvSpPr>
        <p:spPr>
          <a:xfrm>
            <a:off x="3733800" y="4249916"/>
            <a:ext cx="198120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→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out.txt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538F2F-31A5-5E62-91F9-935B27044C75}"/>
              </a:ext>
            </a:extLst>
          </p:cNvPr>
          <p:cNvSpPr txBox="1"/>
          <p:nvPr/>
        </p:nvSpPr>
        <p:spPr>
          <a:xfrm>
            <a:off x="3810000" y="4810779"/>
            <a:ext cx="381000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3FC16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Still appears on my terminal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20FEA2B-AF37-3D74-513F-6B848FA0F585}"/>
              </a:ext>
            </a:extLst>
          </p:cNvPr>
          <p:cNvSpPr/>
          <p:nvPr/>
        </p:nvSpPr>
        <p:spPr>
          <a:xfrm>
            <a:off x="-31595" y="2937888"/>
            <a:ext cx="1676400" cy="318806"/>
          </a:xfrm>
          <a:prstGeom prst="roundRect">
            <a:avLst/>
          </a:prstGeom>
          <a:noFill/>
          <a:ln w="57150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03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13409</TotalTime>
  <Words>251</Words>
  <Application>Microsoft Office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Courier New</vt:lpstr>
      <vt:lpstr>Times New Roman</vt:lpstr>
      <vt:lpstr>Office Theme</vt:lpstr>
      <vt:lpstr>Windows and DOS Simple File Input and Output</vt:lpstr>
      <vt:lpstr>FILE Input and OUTPUT</vt:lpstr>
      <vt:lpstr>Inherited Input and Output</vt:lpstr>
      <vt:lpstr>Unix 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Joihn Morris</cp:lastModifiedBy>
  <cp:revision>195</cp:revision>
  <cp:lastPrinted>2019-04-26T14:10:42Z</cp:lastPrinted>
  <dcterms:created xsi:type="dcterms:W3CDTF">2010-05-26T12:32:20Z</dcterms:created>
  <dcterms:modified xsi:type="dcterms:W3CDTF">2022-09-01T07:02:10Z</dcterms:modified>
</cp:coreProperties>
</file>